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2922" y="-9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2018/4/28 Saturday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2018/4/28 Saturday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2018/4/28 Saturday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2018/4/28 Saturday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2018/4/28 Saturday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2018/4/28 Saturday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2018/4/28 Saturday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2018/4/28 Saturday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2018/4/28 Saturday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2018/4/28 Saturday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2018/4/28 Saturday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2018/4/28 Saturday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6330402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929462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14348" y="3000372"/>
            <a:ext cx="7772400" cy="1470025"/>
          </a:xfrm>
        </p:spPr>
        <p:txBody>
          <a:bodyPr/>
          <a:lstStyle/>
          <a:p>
            <a:r>
              <a:rPr lang="zh-CN" altLang="en-US" b="1" dirty="0" smtClean="0">
                <a:solidFill>
                  <a:srgbClr val="A4000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方案设计类</a:t>
            </a:r>
            <a:r>
              <a:rPr lang="en-US" altLang="zh-CN" b="1" dirty="0" smtClean="0">
                <a:solidFill>
                  <a:srgbClr val="A4000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XXX</a:t>
            </a:r>
            <a:r>
              <a:rPr lang="zh-CN" altLang="en-US" b="1" dirty="0" smtClean="0">
                <a:solidFill>
                  <a:srgbClr val="A4000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组</a:t>
            </a:r>
            <a:r>
              <a:rPr lang="en-US" altLang="zh-CN" b="1" dirty="0" smtClean="0">
                <a:solidFill>
                  <a:srgbClr val="A4000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b="1" dirty="0" smtClean="0">
                <a:solidFill>
                  <a:srgbClr val="A4000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创新创业类</a:t>
            </a:r>
            <a:r>
              <a:rPr lang="en-US" altLang="zh-CN" b="1" dirty="0" smtClean="0">
                <a:solidFill>
                  <a:srgbClr val="A4000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XXX</a:t>
            </a:r>
            <a:r>
              <a:rPr lang="zh-CN" altLang="en-US" b="1" dirty="0" smtClean="0">
                <a:solidFill>
                  <a:srgbClr val="A4000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组</a:t>
            </a:r>
            <a:endParaRPr lang="zh-CN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2050" name="Picture 2" descr="F:\2050105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15</Words>
  <Application>Microsoft Office PowerPoint</Application>
  <PresentationFormat>全屏显示(4:3)</PresentationFormat>
  <Paragraphs>1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</vt:lpstr>
      <vt:lpstr>方案设计类XXX组/创新创业类XXX组</vt:lpstr>
      <vt:lpstr>幻灯片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Bill</dc:creator>
  <cp:lastModifiedBy>Administrator</cp:lastModifiedBy>
  <cp:revision>3</cp:revision>
  <dcterms:created xsi:type="dcterms:W3CDTF">2018-04-27T14:59:10Z</dcterms:created>
  <dcterms:modified xsi:type="dcterms:W3CDTF">2018-04-28T03:04:54Z</dcterms:modified>
</cp:coreProperties>
</file>